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3" r:id="rId3"/>
    <p:sldId id="259" r:id="rId4"/>
    <p:sldId id="260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66" y="58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2E26AE-769E-D060-E3C3-57E5C25C1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A7581E-4D59-99DF-89EF-307E51024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0F448B-2265-9906-FC4B-DA8E7ED3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7A980A-A628-E7C1-31C7-AC91EF79D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96C0E3-F05F-710A-22F6-02CEF9AD4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375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92423F-C296-9688-80C5-63D7D418F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6688F2-58C8-46CB-BF10-2DB4A0AFA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7566BB-B523-3649-75EB-943B91A07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8C3B88-F012-FEB1-E30C-3362211C4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587F3E-4754-8951-1A3B-29BBBDE02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582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8CFFC05-6BC5-EE52-A710-F663135F4C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C259C5-8969-2C33-3E81-19B2880BA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05EAB9-1591-AD17-840D-305A0FE75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1708C4-CC3C-DD58-1694-8AFC72CCD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A0C39E-F01E-C26C-8CE9-7812BB686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725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2A7FFB-15F7-511A-118F-42BED5B15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76FB4B-90CD-2773-70CE-1F11C82B4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780DC9-D40D-0916-49CE-B6D5EA7C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FE428C-1631-7AA1-8401-42D221C05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366E17-4E6C-C67D-DC9E-28427BAE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720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3B7BF2-F8DF-5B74-CFB3-7286DFC93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27C673-2A1F-6084-48F5-C14DBA28F0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CEA95E-0F0F-83E7-0077-D813F0404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BFDCFC-5579-6A94-5965-8A0C0A6F4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D12BF4-E41D-084A-7ABA-99E5AEBC7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680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4F0B8-34F0-D7E4-96E9-7FAD60FF0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C529C3-C591-3D38-4318-27A8A71AE6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A2705B-2163-ABB0-972F-FD4CFE69C1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AFC9E6-C019-EFA7-07F0-0DD1AA74D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68F3B6A-61DD-B5F9-A847-975EA6E4D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3B32C3-CFD5-5B07-9257-B050F57C0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699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067D5-0A90-5229-C1A4-2CB56F5DB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F1EB19-1FF2-EBEB-E7BD-64E42A2E7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BE5D39-8575-50ED-B69E-ED135F315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5C65AF5-0288-AC30-3B26-FDA22FD1E7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81FCEF2-509C-CA86-E5F9-5B51FD864F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771F573-A87C-A431-1109-28C39FADD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17FC417-1038-3243-7AA8-23EDD63B4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7BB07B6-341C-951B-B401-5EDE27741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415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285EA8-1CB2-6C5A-1B43-FC6CDC4F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81D6C61-27D1-9F8D-46B9-E751171F5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02A229-0B0C-0FBE-36F5-C5904AF67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28B0168-DFBF-2866-AD7F-7B4F4E3E8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7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BD1DAD5-1A76-A016-1685-530FC5585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905BEF3-0EBC-2F80-5A95-3BC3E8304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9B225D1-F675-1D53-7D35-0E5A7A6BA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9022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F9D912-7E9F-9762-D19D-79BF9388C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E835C2-4714-35A1-1DE7-85F23A07E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1E23218-D542-F40B-5D61-C424AF794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3BCDAE-9685-2D95-CE87-F32D7FB57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5CC411-6491-3450-BA61-9454393F1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471E5C-B6D9-8609-7581-CBB6ACB83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182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EE7C42-4538-6EC4-603D-D29E0AC4C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9CE2C2E-E526-DF9F-B49B-D85391BB6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EE8E75-7055-3A3C-0962-25303EA91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184ADB-F03C-5BEB-AC1F-E9402209D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9152B0-F8BC-5BB0-5723-0AAAC546F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34EC75-C551-D5FC-D46D-C3C351908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902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8A1A38D-E998-C012-F65F-C9058BB93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4A62D9-B8C6-C59E-D7EF-F527CC534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BF84FF-4A4A-33E2-F918-B784F364F7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E4B89-5681-45BD-99BD-11D62C13B89D}" type="datetimeFigureOut">
              <a:rPr lang="zh-CN" altLang="en-US" smtClean="0"/>
              <a:t>2025/1/6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F1A18F-E870-0AAE-A663-BFED86A3B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CB0254-99F6-4BEF-EC83-7DC206DB18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160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10.png"/><Relationship Id="rId4" Type="http://schemas.openxmlformats.org/officeDocument/2006/relationships/image" Target="../media/image9.emf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12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DEE7E2-9D9B-13DF-D153-F025156EBE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2941" y="933867"/>
            <a:ext cx="11277600" cy="1279666"/>
          </a:xfrm>
        </p:spPr>
        <p:txBody>
          <a:bodyPr>
            <a:normAutofit fontScale="90000"/>
          </a:bodyPr>
          <a:lstStyle/>
          <a:p>
            <a:b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altLang="zh-CN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Multi-Kernel </a:t>
            </a:r>
            <a:r>
              <a:rPr lang="en-US" altLang="zh-CN" sz="53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Correntropy</a:t>
            </a:r>
            <a:r>
              <a:rPr lang="en-US" altLang="zh-CN" sz="53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Smoother for 6D Foot Motion Tracking with Inertial Sensors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C44675A-BD23-B9EA-B054-F380A218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91765" y="3578132"/>
            <a:ext cx="8139953" cy="1655762"/>
          </a:xfrm>
        </p:spPr>
        <p:txBody>
          <a:bodyPr/>
          <a:lstStyle/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Shilei Li, Dawei Shi,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Yunjiang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Lou, </a:t>
            </a:r>
          </a:p>
          <a:p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Chenglong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Lisheng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Kuang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Ling Shi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054B58F-A59F-549D-E631-25A988A78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07" y="5233894"/>
            <a:ext cx="2209800" cy="158056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5E76E45-58F1-E655-E54E-C15D9FCD25B2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008861" y="5175219"/>
            <a:ext cx="1968047" cy="1669271"/>
          </a:xfrm>
          <a:prstGeom prst="rect">
            <a:avLst/>
          </a:prstGeom>
          <a:noFill/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40AD3D1-8B4E-81E6-1634-526FD1659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71161" y="5243557"/>
            <a:ext cx="1532594" cy="1532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FA379F6-EB85-05D5-4CEA-A208CC1EC3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8008" y="5117793"/>
            <a:ext cx="1672170" cy="172669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15779F-B663-4CA0-94DF-056C8D81743B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9272892" y="5448300"/>
            <a:ext cx="2732844" cy="127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86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F06771E9-EDD2-9315-4877-3AF5D09A2837}"/>
              </a:ext>
            </a:extLst>
          </p:cNvPr>
          <p:cNvSpPr txBox="1"/>
          <p:nvPr/>
        </p:nvSpPr>
        <p:spPr>
          <a:xfrm>
            <a:off x="958410" y="449196"/>
            <a:ext cx="10856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Stair  Walking Animation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E8B91C6-7AAE-4647-1261-F35D4A49BE8D}"/>
              </a:ext>
            </a:extLst>
          </p:cNvPr>
          <p:cNvGrpSpPr/>
          <p:nvPr/>
        </p:nvGrpSpPr>
        <p:grpSpPr>
          <a:xfrm>
            <a:off x="992841" y="2655912"/>
            <a:ext cx="5007909" cy="3574687"/>
            <a:chOff x="158750" y="2125063"/>
            <a:chExt cx="5130801" cy="3849605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08206E61-ED41-C289-F22F-D95F36AC3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alphaModFix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58750" y="2125063"/>
              <a:ext cx="5130801" cy="3849605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D80C27D-F669-F75F-2FC0-47E6F343A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 rot="16200000">
              <a:off x="3933599" y="4618716"/>
              <a:ext cx="1162504" cy="1549400"/>
            </a:xfrm>
            <a:prstGeom prst="rect">
              <a:avLst/>
            </a:prstGeom>
          </p:spPr>
        </p:pic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34700CAA-19E9-345A-8A0B-A894E4F847DD}"/>
              </a:ext>
            </a:extLst>
          </p:cNvPr>
          <p:cNvSpPr txBox="1"/>
          <p:nvPr/>
        </p:nvSpPr>
        <p:spPr>
          <a:xfrm>
            <a:off x="2276020" y="6257539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686634-AA63-9134-7890-583DB6A7234E}"/>
              </a:ext>
            </a:extLst>
          </p:cNvPr>
          <p:cNvSpPr txBox="1"/>
          <p:nvPr/>
        </p:nvSpPr>
        <p:spPr>
          <a:xfrm>
            <a:off x="6352767" y="6257539"/>
            <a:ext cx="4476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Foot orientation and trajectory animation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6FEA6397-6BBF-6C3B-9CA9-08D0B8560DB6}"/>
              </a:ext>
            </a:extLst>
          </p:cNvPr>
          <p:cNvSpPr txBox="1"/>
          <p:nvPr/>
        </p:nvSpPr>
        <p:spPr>
          <a:xfrm>
            <a:off x="871206" y="1122467"/>
            <a:ext cx="10449587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initial position of the two IMUs was synchronized using the relative position of the left and right foot, as measured with a ruler. The subject walks using a natural walking speed and the detailed code is available in </a:t>
            </a:r>
            <a:r>
              <a:rPr lang="en-US" altLang="zh-CN" sz="22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stair_walking_pilot_s3_intersection_rfoot_lfoot.m 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2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Stair_outdoor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folder</a:t>
            </a:r>
            <a:r>
              <a:rPr lang="zh-CN" altLang="en-US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）</a:t>
            </a:r>
            <a:r>
              <a:rPr lang="en-US" altLang="zh-CN" sz="2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2" name="媒体1">
            <a:hlinkClick r:id="" action="ppaction://media"/>
            <a:extLst>
              <a:ext uri="{FF2B5EF4-FFF2-40B4-BE49-F238E27FC236}">
                <a16:creationId xmlns:a16="http://schemas.microsoft.com/office/drawing/2014/main" id="{9F30054C-5E52-D42E-237B-FF447BBA0D4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47637" y="2655911"/>
            <a:ext cx="4630663" cy="36016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715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426245F-127E-162B-AAE3-25840DEC0B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244" y="2415581"/>
            <a:ext cx="4908378" cy="3687729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B890274-4AAE-6F6E-3D3D-B6E68D13FCAE}"/>
              </a:ext>
            </a:extLst>
          </p:cNvPr>
          <p:cNvSpPr txBox="1"/>
          <p:nvPr/>
        </p:nvSpPr>
        <p:spPr>
          <a:xfrm>
            <a:off x="972368" y="449196"/>
            <a:ext cx="10305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Indoor Walking Animation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BD66707-7018-2104-992E-44911DF6307A}"/>
              </a:ext>
            </a:extLst>
          </p:cNvPr>
          <p:cNvSpPr txBox="1"/>
          <p:nvPr/>
        </p:nvSpPr>
        <p:spPr>
          <a:xfrm>
            <a:off x="2222500" y="6301019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4B6F1D6-0DDD-DDA5-FAA6-8A11D3744304}"/>
              </a:ext>
            </a:extLst>
          </p:cNvPr>
          <p:cNvSpPr txBox="1"/>
          <p:nvPr/>
        </p:nvSpPr>
        <p:spPr>
          <a:xfrm>
            <a:off x="7364468" y="6301019"/>
            <a:ext cx="3643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Walking with stairs and slopes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4658824-FD08-3B6E-453A-FA03F3362756}"/>
              </a:ext>
            </a:extLst>
          </p:cNvPr>
          <p:cNvSpPr txBox="1"/>
          <p:nvPr/>
        </p:nvSpPr>
        <p:spPr>
          <a:xfrm>
            <a:off x="871206" y="1068681"/>
            <a:ext cx="104495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subject walks using a natural walking speed with both stairs and slopes. Details see: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stair_slope_walking_rfoot_lfoot.m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</p:txBody>
      </p:sp>
      <p:pic>
        <p:nvPicPr>
          <p:cNvPr id="8" name="媒体2">
            <a:hlinkClick r:id="" action="ppaction://media"/>
            <a:extLst>
              <a:ext uri="{FF2B5EF4-FFF2-40B4-BE49-F238E27FC236}">
                <a16:creationId xmlns:a16="http://schemas.microsoft.com/office/drawing/2014/main" id="{413A4045-3527-BE2F-F643-DD443EA1C7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60331" y="2414871"/>
            <a:ext cx="4741366" cy="3687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7220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A7D293B-C942-24D3-626B-9CB3828A99E9}"/>
              </a:ext>
            </a:extLst>
          </p:cNvPr>
          <p:cNvSpPr txBox="1"/>
          <p:nvPr/>
        </p:nvSpPr>
        <p:spPr>
          <a:xfrm>
            <a:off x="1119062" y="449196"/>
            <a:ext cx="913419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Indoor Walking Animation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7D9FB04-01F5-3BFE-EFE8-A9ECC12FEEFF}"/>
              </a:ext>
            </a:extLst>
          </p:cNvPr>
          <p:cNvSpPr txBox="1"/>
          <p:nvPr/>
        </p:nvSpPr>
        <p:spPr>
          <a:xfrm>
            <a:off x="8467638" y="6043437"/>
            <a:ext cx="1788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walking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9B19917-5035-EB05-122E-BB9324819F45}"/>
              </a:ext>
            </a:extLst>
          </p:cNvPr>
          <p:cNvSpPr txBox="1"/>
          <p:nvPr/>
        </p:nvSpPr>
        <p:spPr>
          <a:xfrm>
            <a:off x="2105935" y="6043437"/>
            <a:ext cx="2191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Walking with stairs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媒体3">
            <a:hlinkClick r:id="" action="ppaction://media"/>
            <a:extLst>
              <a:ext uri="{FF2B5EF4-FFF2-40B4-BE49-F238E27FC236}">
                <a16:creationId xmlns:a16="http://schemas.microsoft.com/office/drawing/2014/main" id="{77DE7BD8-2CBD-7663-4901-BC10B449B22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3003" y="2034171"/>
            <a:ext cx="4970165" cy="3865684"/>
          </a:xfrm>
          <a:prstGeom prst="rect">
            <a:avLst/>
          </a:prstGeom>
        </p:spPr>
      </p:pic>
      <p:pic>
        <p:nvPicPr>
          <p:cNvPr id="8" name="媒体4">
            <a:hlinkClick r:id="" action="ppaction://media"/>
            <a:extLst>
              <a:ext uri="{FF2B5EF4-FFF2-40B4-BE49-F238E27FC236}">
                <a16:creationId xmlns:a16="http://schemas.microsoft.com/office/drawing/2014/main" id="{1CED0A21-51C6-E56C-BFF2-3FCA61E3D210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22743" y="2034170"/>
            <a:ext cx="4970166" cy="3865685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74548C61-DC78-5C43-008C-D9BCCECC93B2}"/>
              </a:ext>
            </a:extLst>
          </p:cNvPr>
          <p:cNvSpPr txBox="1"/>
          <p:nvPr/>
        </p:nvSpPr>
        <p:spPr>
          <a:xfrm>
            <a:off x="871206" y="1116311"/>
            <a:ext cx="104495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The subject walks using a natural walking speed in two conditions: walking with stairs, and level walking. Details see: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stair_walking_rfoot_lfoot.m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US" altLang="zh-CN" sz="2000" i="1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square_walking_rfoot_lfoot.m</a:t>
            </a:r>
            <a:r>
              <a:rPr lang="en-US" altLang="zh-CN" sz="20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36378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33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295</TotalTime>
  <Words>191</Words>
  <Application>Microsoft Office PowerPoint</Application>
  <PresentationFormat>宽屏</PresentationFormat>
  <Paragraphs>15</Paragraphs>
  <Slides>4</Slides>
  <Notes>0</Notes>
  <HiddenSlides>0</HiddenSlides>
  <MMClips>4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9" baseType="lpstr">
      <vt:lpstr>等线</vt:lpstr>
      <vt:lpstr>等线 Light</vt:lpstr>
      <vt:lpstr>Arial</vt:lpstr>
      <vt:lpstr>Times New Roman</vt:lpstr>
      <vt:lpstr>Office 主题​​</vt:lpstr>
      <vt:lpstr> Multi-Kernel Correntropy Smoother for 6D Foot Motion Tracking with Inertial Sensors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Smoother-based Orientation and Trajectory Estimation with Foot-mounted Inertial Sensors</dc:title>
  <dc:creator>LI Shilei</dc:creator>
  <cp:lastModifiedBy>LI Shilei</cp:lastModifiedBy>
  <cp:revision>86</cp:revision>
  <dcterms:created xsi:type="dcterms:W3CDTF">2024-03-21T09:00:57Z</dcterms:created>
  <dcterms:modified xsi:type="dcterms:W3CDTF">2025-01-06T08:11:46Z</dcterms:modified>
</cp:coreProperties>
</file>

<file path=docProps/thumbnail.jpeg>
</file>